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7" r:id="rId6"/>
    <p:sldId id="262" r:id="rId7"/>
    <p:sldId id="261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8" r:id="rId20"/>
    <p:sldId id="274" r:id="rId21"/>
    <p:sldId id="277" r:id="rId22"/>
    <p:sldId id="279" r:id="rId23"/>
    <p:sldId id="280" r:id="rId24"/>
    <p:sldId id="28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2B85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30479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Основная общеобразовательная программа дошкольного образования муниципального бюджетного дошкольного образовательного учреждения детского сада «Диинчигеш» с. Тоора-Хем Тоджинского </a:t>
            </a:r>
            <a:r>
              <a:rPr lang="ru-RU" sz="3600" b="1" dirty="0" err="1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кожууна</a:t>
            </a:r>
            <a:br>
              <a:rPr lang="ru-RU" sz="4800" dirty="0">
                <a:solidFill>
                  <a:srgbClr val="2B8536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2B85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I5-631\Desktop\0_8afb0_7753757f_ori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428604"/>
            <a:ext cx="1071570" cy="1872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Разделы Программы по остальным</a:t>
            </a:r>
            <a:b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возрастным группам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Структура разделов по остальным возрастам (2‐7 лет):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Возрастные особенности детей;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Организация жизни и воспитания детей: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Режим дня;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Примерное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комплексно‐тематическое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планирование;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Культурно‐досуговая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деятельность;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Содержание психолого‐педагогической работы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(по образовательным областям);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Планируемые промежуточные результаты освоения Программы.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800" b="1" dirty="0" err="1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работы по</a:t>
            </a:r>
            <a:b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образовательным областям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работы ориентировано на разностороннее развитие детей с учетом их возрастных и индивидуальных особенностей по основным направлениям:</a:t>
            </a:r>
          </a:p>
          <a:p>
            <a:pPr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Физическое развитие,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Социально‐личностное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развитие,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Познавательно‐речевое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развитие,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Художественно‐эстетическое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развитие.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Особенности общей организации образовательного пространства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Важнейшим условием реализации программы «От рождения до школы» является создание развивающей и эмоционально комфортной для ребенка образовательной среды. Пребывание в детском саду должно доставлять ребенку радость, а образовательные ситуации должны быть увлекательными. </a:t>
            </a:r>
          </a:p>
          <a:p>
            <a:pPr algn="ctr">
              <a:buNone/>
            </a:pPr>
            <a:br>
              <a:rPr lang="ru-RU" sz="2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Важнейшие образовательные ориентиры: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обеспечение эмоционального благополучия детей;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создание условий для формирования доброжелательного и внимательного отношения детей к другим людям;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развитие детской самостоятельности (инициативности, автономии и ответственности);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развитие детских способностей, формирующихся в разных видах деятельности.</a:t>
            </a:r>
          </a:p>
          <a:p>
            <a:pPr algn="ctr">
              <a:buNone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Для реализации этих целей педагогам рекомендуется: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проявлять уважение к личности ребенка и развивать демократический стиль взаимодействия с ним и с другими педагогами;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создавать условия для принятия ребенком ответственности и проявления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эмпатии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к другим людям;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обсуждать совместно с детьми возникающие конфликты, помогать решать их, вырабатывать общие правила, учить проявлять уважение друг к другу;</a:t>
            </a:r>
          </a:p>
          <a:p>
            <a:pPr algn="ctr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обсуждать с детьми важные жизненные вопросы, стимулировать проявление позиции ребенка;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800" b="1" dirty="0" err="1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работы по образовательным областям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работы по формированию физических, интеллектуальных и личностных качеств детей решаются в ходе освоения всех образовательных областей:</a:t>
            </a: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Направление «Физическое развитие»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«Физическая культура»,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«Здоровье»</a:t>
            </a:r>
          </a:p>
          <a:p>
            <a:pPr algn="ctr">
              <a:lnSpc>
                <a:spcPct val="70000"/>
              </a:lnSpc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Направление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Социально‐личностное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развитие.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«Безопасность»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«Социализация»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«Труд»</a:t>
            </a:r>
          </a:p>
          <a:p>
            <a:pPr algn="ctr">
              <a:lnSpc>
                <a:spcPct val="70000"/>
              </a:lnSpc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Направление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Познавательно‐речевое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развитие.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«Познание»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«Коммуникация»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«Чтение художественной литературы»</a:t>
            </a:r>
          </a:p>
          <a:p>
            <a:pPr algn="ctr">
              <a:lnSpc>
                <a:spcPct val="70000"/>
              </a:lnSpc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Направление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Художественно‐эстетическое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развитие.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«Художественное творчество»</a:t>
            </a:r>
          </a:p>
          <a:p>
            <a:pPr algn="ctr">
              <a:lnSpc>
                <a:spcPct val="7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«Музыка».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Работа с родителями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Взаимодействие с семьей направлено на создание в детском саду необходимых условий для развития ответственности и взаимозависимости отношений, обеспечивающих целостное развитие личности дошкольника, повышение компетентности родителей в области воспитания.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формы взаимодействия с семьями: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встречи-знакомства;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посещение семей;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анкетирование;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информирование;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родительские собрания;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организация выставок детского творчества;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общение по электронной почте.</a:t>
            </a:r>
            <a:br>
              <a:rPr lang="ru-RU" dirty="0"/>
            </a:br>
            <a:endParaRPr lang="ru-RU" dirty="0"/>
          </a:p>
        </p:txBody>
      </p:sp>
      <p:pic>
        <p:nvPicPr>
          <p:cNvPr id="5" name="Picture 2" descr="C:\Users\I5-631\Desktop\0_8afb0_7753757f_ori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428604"/>
            <a:ext cx="1071570" cy="1872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Содержание направлений работы с</a:t>
            </a:r>
            <a:b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семьей по образовательным областям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Образовательная область «Здоровье»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Объяснять родителям, как образ жизни семьи воздействует на здоровье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ребенка.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Информировать родителей о факторах, влияющих на физическое здоровье ребенка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Рассказывать о действии негативных факторов (переохлаждение,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перегревание, перекармливание), наносящих непоправимый вред здоровью малыша.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Помогать родителям сохранять и укреплять физическое и психическое здоровье ребенка.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Ориентировать родителей на совместное с ребенком чтение литературы,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посвященной сохранению и укреплению здоровья, просмотр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соответствующих художественных и мультипликационных фильмов.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Знакомить родителей с оздоровительными мероприятиями, проводимыми в детском саду.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Разъяснять важность посещения детьми секций, студий, ориентированных на оздоровление дошкольников.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Образовательная область «физическая культура»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Разъяснять родителям (через оформление соответствующего раздела в «уголке для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родителей», на родительских собраниях, в личных беседах, рекомендуя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соответствующую литературу) необходимость создания в семье предпосылок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для полноценного физического развития ребенка.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Ориентировать родителей на формирование у ребенка положительного отношения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физкультуре и спорту; привычки выполнять ежедневно утреннюю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гимнастику совместными подвижными играми, длительными прогулками в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инвентаря; совместное чтение литературы, посвященной спорту; просмотр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соответствующих художественных и мультипликационных фильмов.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Информировать родителей об актуальных задачах физического воспитания детей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разных возрастных этапах их развития, а также о возможностях детского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сада в решении данных задач.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Создавать в детском саду условия для совместных с родителями занятий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физической культурой и спортом, открывая разнообразные секции.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Привлекать родителей к участию в совместных с детьми физкультурных</a:t>
            </a: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праздниках и других мероприятиях, организуемых в детском саду.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Образовательная область «Безопасность»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29222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Знакомить родителей с опасными для здоровья ребенка ситуациями, возникающими дома,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даче,на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дороге, в лесу, у водоема, и способами поведения в них. Направлять внимание родителей на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развитие у детей способности видеть, осознавать и избегать опасности,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Информировать родителей о необходимости создания благоприятных и безопасных условий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пребывания детей на улице (соблюдать технику безопасности во время игр и развлечений на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каруселях, на качелях, на горке, в песочнице, во время катания на велосипеде, во время отдыха у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водоема и т.д.).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Рассказывать о необходимости создания безопасных условий пребывания детей дома (не держать в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доступных для них местах лекарства, предметы бытовой химии, электрические приборы; содержать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порядке электрические розетки; не оставлять детей без присмотра в комнате, где открыты окна и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балконы и т.д.).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Информировать родителей о том, что должны делать дети в случае непредвиденной ситуации (звать на помощь взрослых; называть свои фамилию и имя; при необходимости —фамилию, имя и отчество родителей, адрес и телефон; при необходимости звонить по телефонам экстренной помощи —«01», «02» и «03» и т. д.).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Привлекать родителей к активному отдыху с детьми, расширяющему границы жизни дошкольников и формирующему навыки безопасного поведения во время отдыха. Помогать родителям планировать выходные дни с детьми, обдумывая проблемные ситуации, стимулирующие формирование моделей позитивного поведения в разных жизненных ситуациях.</a:t>
            </a:r>
          </a:p>
          <a:p>
            <a:pPr algn="ctr"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Образовательная область «Социализация»</a:t>
            </a:r>
            <a:endParaRPr lang="ru-RU" sz="40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Знакомить родителей с достижениями и трудностями общественного воспитания в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детском саду.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Показывать родителям значение матери, отца, а также дедушек и бабушек,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воспитателей, детей (сверстников, младших и старших детей) в развитии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взаимодействия ребенка с социумом, понимания социальных норм поведения.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Заинтересовывать родителей в развитии игровой деятельности детей, обеспечивающей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успешную социализацию, усвоение тендерного поведения.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Помогать родителям осознавать негативные последствия деструктивного общения в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семье, исключающего родных для ребенка людей из контекста развития. Создавать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 родителей мотивацию к сохранению семейных традиций и зарождению новых.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Поддерживать семью в выстраивании взаимодействия ребенка с незнакомыми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взрослыми и детьми в детском саду (например, на этапе освоения новой предметно-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развивающей среды детского сада, группы —при поступлении в детский сад,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переходе в новую группу, смене воспитателей и других ситуациях), вне его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(например, в ходе проектной деятельности).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Привлекать родителей к составлению соглашения о сотрудничестве, программы и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плана взаимодействия семьи и детского сада в воспитании детей. Сопровождать и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поддерживать семью в реализации воспитательных воздействий.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4648"/>
            <a:ext cx="9144000" cy="6813352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Autofit/>
          </a:bodyPr>
          <a:lstStyle/>
          <a:p>
            <a:pPr indent="1270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Программе комплексно представлены все основные содержательные линии воспитания и образования ребенка дошкольника. При разработке учитывалась продолжительность пребывания детей в ДОУ, режим работы, объем образовательной деятельности. Главный критерий отбора программного материала—его воспитательная ценность, высокий художественный уровень используемых произведений культуры (классической и народной — как отечественной, так и зарубежной), возможность развития всесторонних способностей ребенка на каждом этапе дошкольного детства.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Образовательная область «Труд»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Изучать традиции трудового воспитания, сложившиеся и развивающиеся в семьях воспитанников.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Знакомить родителей с возможностями трудового воспитания в семье и детском саду; показывать необходимость навыков самообслуживания, помощи взрослым, наличия у ребенка домашних обязанностей. Знакомить с лучшим опытом семейного трудового воспитания посредством выставок, мастер-классов и других форм взаимодействия.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Побуждать близких взрослых знакомить детей с домашним и профессиональным трудом, показывать его результаты, обращать внимание на отношение членов семьи к труду. 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Развивать у родителей интерес к совместным с детьми проектам по изучению трудовых традиций, сложившихся в семье.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Привлекать внимание родителей к различным формам совместной с детьми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трудовой деятельности в детском саду и дома, способствующей формированию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взаимодействия взрослых с детьми, возникновению чувства единения, радости, гордости за результаты общего труда.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Ориентировать родителей на совместное с ребенком чтение литературы,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посвященной различным профессиям, труду, просмотр соответствующих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художественных и мультипликационных фильмов.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Проводить совместные с родителями конкурсы, акции по благоустройству и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озеленению территории детского сада, ориентируясь на потребности и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возможности детей и научно-обоснованные принципы и нормативы.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Образовательная область «Чтение художественной литературы»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Показывать родителям ценность домашнего чтения, выступающего способом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развития пассивного и активного словаря ребенка, словесного творчества.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Рекомендовать родителям произведения, определяющие круг семейного чтения в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соответствии с возрастными и индивидуальными особенностями ребенка.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Показывать методы и приемы ознакомления ребенка с художественной литературой.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Обращать внимание родителей на возможность развития интереса ребенка в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ходе ознакомления с художественной литературой при организации семейных театров, вовлечения его в игровую деятельность, рисование.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Ориентировать родителей в выборе художественных и мультипликационных фильмов, направленных на развитие художественного вкуса ребенка.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Совместно с родителями проводить конкурсы, литературные гостиные и викторины, театральные мастерские, встречи с писателями, поэтами, работниками детской библиотеки 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Поддерживать контакты семьи с детской библиотекой.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Привлекать родителей к проектной деятельности (особенно на стадии оформления</a:t>
            </a:r>
          </a:p>
          <a:p>
            <a:pPr algn="ctr">
              <a:buNone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альбомов, газет, журналов, книг, проиллюстрированных вместе с детьми).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Побуждать поддерживать детское сочинительство.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Образовательная область «Художественное творчество»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примере лучших образцов семейного воспитания показывать родителям актуальность развития интереса к эстетической стороне окружающей действительности, раннего развития творческих способностей детей.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Знакомить с возможностями детского сада, а также близлежащих учреждений дополнительного образования и культуры в художественном воспитании детей.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Поддерживать стремление родителей развивать художественную деятельность детей в детском саду и дома; организовывать выставки семейного художественного творчества, выделяя творческие достижения взрослых и детей.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Привлекать родителей к активным формам совместной с детьми деятельности, способствующим возникновению творческого вдохновения: занятиям в художественных студиях и мастерских (рисунка, живописи, скульптуры и пр.), творческим проектам, экскурсиям и прогулкам.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Ориентировать родителей на совместное рассматривание зданий, декоративно-архитектурных элементов, привлекших внимание ребенка на прогулках и экскурсиях; показывать ценность общения по поводу увиденного и др.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Организовывать семейные посещения музея изобразительных искусств, выставочных залов, детской  художественной галереи, мастерских художников и скульпторов.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Образовательная область «Музыка»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Знакомить родителей с возможностями детского сада, а также близлежащих учреждений дополнительного образования и культуры в музыкальном воспитании детей.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Раскрывать возможности музыки как средства благоприятного "воздействия на психическое здоровье ребенка. На примере лучших образцов семейного воспитания показывать родителям влияние семейного досуга (праздников, концертов, домашнего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музицирования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и др.) на развитие личности ребенка,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детско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родительских отношений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Привлекать родителей к разнообразным формам совместной музыкально- художественной деятельности с детьми в детском саду, способствующим возникновению ярких эмоций, творческого вдохновения, развитию общения (семейные праздники, концерты, занятия в театральной и вокальной студиях).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Организовывать в детском саду встречи родителей и детей с музыкантами и композиторами, фестивали, музыкально-литературные вечера.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Информировать родителей о концертах профессиональных и самодеятельных коллективов, проходящих в учреждениях дополнительного образования и культуры.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Совместно с родителями планировать, а также предлагать готовые маршруты выходного дня в концертные залы, музыкальные театры, музеи музыкальных инструментов и пр.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800" b="1" i="1" dirty="0">
              <a:solidFill>
                <a:srgbClr val="2B85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b="1" i="1" dirty="0">
              <a:solidFill>
                <a:srgbClr val="2B853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b="1" i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Спасибо за внимание!</a:t>
            </a:r>
          </a:p>
        </p:txBody>
      </p:sp>
      <p:pic>
        <p:nvPicPr>
          <p:cNvPr id="5" name="Picture 2" descr="C:\Users\I5-631\Desktop\0_8afb0_7753757f_ori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428604"/>
            <a:ext cx="1071570" cy="1872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2B8536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2800" b="1" dirty="0">
                <a:solidFill>
                  <a:srgbClr val="2B853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2B8536"/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endParaRPr lang="ru-RU" sz="2800" b="1" dirty="0">
              <a:solidFill>
                <a:srgbClr val="2B853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пояснительная записка;</a:t>
            </a:r>
          </a:p>
          <a:p>
            <a:pPr algn="ctr"/>
            <a:r>
              <a:rPr lang="ru-RU" sz="2400" dirty="0"/>
              <a:t>организация жизни и воспитания детей;</a:t>
            </a:r>
          </a:p>
          <a:p>
            <a:pPr algn="ctr"/>
            <a:r>
              <a:rPr lang="ru-RU" sz="2400" dirty="0"/>
              <a:t>содержательная часть по возрастным группам;</a:t>
            </a:r>
          </a:p>
          <a:p>
            <a:pPr algn="ctr"/>
            <a:r>
              <a:rPr lang="ru-RU" sz="2400" dirty="0"/>
              <a:t>итоговые результаты освоения Программы;</a:t>
            </a:r>
          </a:p>
          <a:p>
            <a:pPr algn="ctr"/>
            <a:r>
              <a:rPr lang="ru-RU" sz="2400" dirty="0"/>
              <a:t>особенности общей организации образовательного пространства;</a:t>
            </a:r>
          </a:p>
          <a:p>
            <a:pPr algn="ctr"/>
            <a:r>
              <a:rPr lang="ru-RU" sz="2400" dirty="0"/>
              <a:t>работа с родителями;</a:t>
            </a:r>
          </a:p>
          <a:p>
            <a:pPr algn="ctr"/>
            <a:r>
              <a:rPr lang="ru-RU" sz="2400" dirty="0"/>
              <a:t>коррекционная работа;</a:t>
            </a:r>
          </a:p>
          <a:p>
            <a:pPr algn="ctr"/>
            <a:r>
              <a:rPr lang="ru-RU" sz="2400" dirty="0"/>
              <a:t>рекомендации по составлению перечня пособий.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пояснительной записке раскрываются:</a:t>
            </a:r>
          </a:p>
          <a:p>
            <a:pPr algn="ctr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Принципы построения и ведущие цели Программы;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Содержание и структура Программы;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Рекомендации по написанию части Программы, формируемой участниками образовательного процесса;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Преемственность по отношению к «Программе воспитания и обучения в детском саду».</a:t>
            </a:r>
          </a:p>
        </p:txBody>
      </p:sp>
      <p:pic>
        <p:nvPicPr>
          <p:cNvPr id="6" name="Picture 2" descr="C:\Users\I5-631\Desktop\0_8afb0_7753757f_ori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428604"/>
            <a:ext cx="1071570" cy="18725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Принципы построения Программы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В Программе на первый план выдвигается развивающая функция образования, обеспечивающая становление личности ребенка и ориентирующая педагога на его индивидуальные особенности, что соответствует современной научной «Концепции дошкольного воспитания»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Программа построена на позициях гуманно-личностного отношения к ребенку и направлена на его всестороннее развитие, формирование духовных и общечеловеческих ценностей, а также способностей и интегративных качеств. В Программе отсутствуют жесткая регламентация знаний детей и предметный центризм в обучении.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При разработке Программы авторы опирались на лучшие традиции отечественного дошкольного образования, его фундаментальность: комплексное решение задач по охране жизни и укреплению здоровья детей, всестороннее воспитание, амплификацию (обогащение) развития на основе организации разнообразных видов детской творческой деятельности. Особая роль в Программе уделяется игровой деятельности как ведущей в дошкольном возрасте.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Ведущие цели Программы: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создание благоприятных условия для полноценного проживания ребенком дошкольного детства;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основ базовой культуры личности;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всестороннее развитие психических и физических качеств в соответствии с возрастными и индивидуальными особенностями;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подготовка к жизни в современности обществе, к обучению в школе;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обеспечению безопасности жизнедеятельности дошкольника.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Организация жизни и воспитания</a:t>
            </a:r>
            <a:b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Режим дня;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Традиционные события, праздники, мероприятия;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Предметно‐развивающая среда;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Интеграция образовательных областей;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Формы работы с детьми;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Проектирование воспитательно ‐ образовательного</a:t>
            </a:r>
          </a:p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процесса.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Содержательная часть Программы: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1-ая разновозрастная оздоровительная группа раннего возраста (от 1,6 года до 3 лет);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2-ая разновозрастная оздоровительная группа дошкольного возраста (от 3,6 до 7 лет);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Вторая младшая группа и средняя группа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(от 3 до 4 лет, 4-5 лет);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Старшая группа и подготовительная группа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(от 5 до 6 лет, 6-7 лет);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53780-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2324"/>
            <a:ext cx="9144000" cy="681335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2B853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Ранний возраст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Структура разделов по раннему возрасту (1‐2 года)</a:t>
            </a:r>
          </a:p>
          <a:p>
            <a:pPr marL="0" indent="0" algn="ctr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отличается от остальных разделов Программы: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возрастные особенности детей;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примерный режим дня;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примерное комплексно‐тематическое планирование;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культурно‐досуговая деятельность;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содержание психолого‐педагогической работы.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2283</Words>
  <Application>Microsoft Office PowerPoint</Application>
  <PresentationFormat>Экран (4:3)</PresentationFormat>
  <Paragraphs>220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Тема Office</vt:lpstr>
      <vt:lpstr>Основная общеобразовательная программа дошкольного образования муниципального бюджетного дошкольного образовательного учреждения детского сада «Диинчигеш» с. Тоора-Хем Тоджинского кожууна </vt:lpstr>
      <vt:lpstr>Презентация PowerPoint</vt:lpstr>
      <vt:lpstr>Структура Программы</vt:lpstr>
      <vt:lpstr>Пояснительная записка</vt:lpstr>
      <vt:lpstr>Принципы построения Программы</vt:lpstr>
      <vt:lpstr>Ведущие цели Программы:</vt:lpstr>
      <vt:lpstr>Организация жизни и воспитания детей</vt:lpstr>
      <vt:lpstr>Содержательная часть Программы:</vt:lpstr>
      <vt:lpstr>Ранний возраст</vt:lpstr>
      <vt:lpstr>Разделы Программы по остальным возрастным группам</vt:lpstr>
      <vt:lpstr>Содержание психолого‐педагогической работы по образовательным областям</vt:lpstr>
      <vt:lpstr>Особенности общей организации образовательного пространства</vt:lpstr>
      <vt:lpstr>Содержание психолого‐педагогической работы по образовательным областям</vt:lpstr>
      <vt:lpstr>Работа с родителями</vt:lpstr>
      <vt:lpstr>Основные формы взаимодействия с семьями:</vt:lpstr>
      <vt:lpstr>Содержание направлений работы с семьей по образовательным областям</vt:lpstr>
      <vt:lpstr>Образовательная область «физическая культура»</vt:lpstr>
      <vt:lpstr>Образовательная область «Безопасность»</vt:lpstr>
      <vt:lpstr>Образовательная область «Социализация»</vt:lpstr>
      <vt:lpstr>Образовательная область «Труд»</vt:lpstr>
      <vt:lpstr>Образовательная область «Чтение художественной литературы»</vt:lpstr>
      <vt:lpstr>Образовательная область «Художественное творчество»</vt:lpstr>
      <vt:lpstr>Образовательная область «Музыка»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Пре«От рождения до школы »</dc:title>
  <dc:creator>I5-631</dc:creator>
  <cp:lastModifiedBy>МБДОУ Диинчигеш</cp:lastModifiedBy>
  <cp:revision>21</cp:revision>
  <dcterms:created xsi:type="dcterms:W3CDTF">2017-02-07T08:59:52Z</dcterms:created>
  <dcterms:modified xsi:type="dcterms:W3CDTF">2022-02-14T06:42:22Z</dcterms:modified>
</cp:coreProperties>
</file>